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3"/>
  </p:notesMasterIdLst>
  <p:sldIdLst>
    <p:sldId id="266" r:id="rId2"/>
    <p:sldId id="284" r:id="rId3"/>
    <p:sldId id="285" r:id="rId4"/>
    <p:sldId id="286" r:id="rId5"/>
    <p:sldId id="291" r:id="rId6"/>
    <p:sldId id="287" r:id="rId7"/>
    <p:sldId id="288" r:id="rId8"/>
    <p:sldId id="292" r:id="rId9"/>
    <p:sldId id="289" r:id="rId10"/>
    <p:sldId id="290" r:id="rId11"/>
    <p:sldId id="26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serverless/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AWS Lambda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Use case (5)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IN" dirty="0"/>
              <a:t>Can use AWS Lambda and Amazon Kinesis to process real-time streaming data for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application activity tracking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transaction order processing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click stream analysis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data cleansing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metrics generation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log filtering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indexing, social media analysis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IN" dirty="0"/>
              <a:t>and IoT device data telemetry and metering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Data processing - Real-time stream processing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3675" y="4267200"/>
            <a:ext cx="8696325" cy="219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704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90600" y="990600"/>
            <a:ext cx="579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: </a:t>
            </a:r>
          </a:p>
          <a:p>
            <a:r>
              <a:rPr lang="en-US" dirty="0" smtClean="0">
                <a:hlinkClick r:id="rId2"/>
              </a:rPr>
              <a:t>AWS Serverless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AWS Lambda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/>
          </a:bodyPr>
          <a:lstStyle/>
          <a:p>
            <a:r>
              <a:rPr lang="en-US" dirty="0"/>
              <a:t>AWS Lambda is a </a:t>
            </a:r>
            <a:r>
              <a:rPr lang="en-US" dirty="0" err="1"/>
              <a:t>serverless</a:t>
            </a:r>
            <a:r>
              <a:rPr lang="en-US" dirty="0"/>
              <a:t> compute service that allows to run code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without provisioning or managing servers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creating workload-aware cluster scaling logic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maintaining event integrations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or managing runtimes</a:t>
            </a:r>
          </a:p>
          <a:p>
            <a:endParaRPr lang="en-US" dirty="0"/>
          </a:p>
          <a:p>
            <a:r>
              <a:rPr lang="en-US" dirty="0"/>
              <a:t>With Lambda, one can run code for virtually any type of application or backend service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all with zero administration</a:t>
            </a:r>
          </a:p>
          <a:p>
            <a:endParaRPr lang="en-US" dirty="0"/>
          </a:p>
          <a:p>
            <a:r>
              <a:rPr lang="en-US" dirty="0"/>
              <a:t>Just upload code as a ZIP file or container image, and Lambda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automatically and precisely allocates compute execution power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runs code based on the incoming request or event, for any scale of traffic</a:t>
            </a:r>
          </a:p>
          <a:p>
            <a:endParaRPr lang="en-US" dirty="0"/>
          </a:p>
          <a:p>
            <a:r>
              <a:rPr lang="en-US" dirty="0"/>
              <a:t>Can write Lambda functions in favorite language (Node.js, Python, Go, Java, </a:t>
            </a:r>
            <a:r>
              <a:rPr lang="en-US"/>
              <a:t>and </a:t>
            </a:r>
            <a:r>
              <a:rPr lang="en-US" smtClean="0"/>
              <a:t>more)</a:t>
            </a: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use both </a:t>
            </a:r>
            <a:r>
              <a:rPr lang="en-US" dirty="0" err="1"/>
              <a:t>serverless</a:t>
            </a:r>
            <a:r>
              <a:rPr lang="en-US" dirty="0"/>
              <a:t> and container tools, such as AWS SAM or Docker CLI, to build, test, and deploy functions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0" dirty="0"/>
              <a:t>Run code without thinking about servers or clusters. Only pay for what you use.</a:t>
            </a:r>
          </a:p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8800" y="1143001"/>
            <a:ext cx="1809750" cy="180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Benefits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600200"/>
            <a:ext cx="7162799" cy="4648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it </a:t>
            </a:r>
            <a:r>
              <a:rPr lang="en-IN" dirty="0" smtClean="0"/>
              <a:t>works?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2438400"/>
            <a:ext cx="9058275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Use cases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533400" y="1600201"/>
            <a:ext cx="10484339" cy="49529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Backends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Can build </a:t>
            </a:r>
            <a:r>
              <a:rPr lang="en-US" dirty="0" err="1"/>
              <a:t>serverless</a:t>
            </a:r>
            <a:r>
              <a:rPr lang="en-US" dirty="0"/>
              <a:t> backends using AWS Lambda to handle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web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mobile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Internet of Things (IoT)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and 3rd party API requests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Can take advantage of Lambda’s consistent performance controls, such as multiple memory configurations and Provisioned Concurrency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for building latency-sensitive applications at any scale</a:t>
            </a:r>
          </a:p>
          <a:p>
            <a:endParaRPr lang="en-US" dirty="0"/>
          </a:p>
          <a:p>
            <a:r>
              <a:rPr lang="en-US" dirty="0"/>
              <a:t>Data processing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Can use AWS Lambda to execute code in response to triggers such as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changes in data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shifts in system state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or actions by users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Lambda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can be directly triggered by AWS services such as S3, </a:t>
            </a:r>
            <a:r>
              <a:rPr lang="en-US" dirty="0" err="1"/>
              <a:t>DynamoDB</a:t>
            </a:r>
            <a:r>
              <a:rPr lang="en-US" dirty="0"/>
              <a:t>, Kinesis, SNS, and </a:t>
            </a:r>
            <a:r>
              <a:rPr lang="en-US" dirty="0" err="1"/>
              <a:t>CloudWatch</a:t>
            </a:r>
            <a:endParaRPr lang="en-US" dirty="0"/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can connect to existing EFS file systems, or it can be orchestrated into workflows by AWS Step Functions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allows to build a variety of real-time </a:t>
            </a:r>
            <a:r>
              <a:rPr lang="en-US" dirty="0" err="1"/>
              <a:t>serverless</a:t>
            </a:r>
            <a:r>
              <a:rPr lang="en-US" dirty="0"/>
              <a:t> data processing systems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b="0" dirty="0"/>
              <a:t>What can you build with AWS Lambda?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3269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Use case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By combining AWS Lambda with other AWS services, developers can build powerful web applications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that automatically scale up and down and run in a highly available configuration across multiple data centers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with zero administrative effort required for scalability, back-ups or multi-data center redundancy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Backends - Web applications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451" y="3581400"/>
            <a:ext cx="10696575" cy="2209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Use case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AWS Lambda makes it easy to create rich, personalized app experiences</a:t>
            </a:r>
          </a:p>
          <a:p>
            <a:r>
              <a:rPr lang="en-US" dirty="0"/>
              <a:t>Can build backends using AWS Lambda and Amazon API Gateway to authenticate and process API requests</a:t>
            </a:r>
          </a:p>
          <a:p>
            <a:r>
              <a:rPr lang="en-US" dirty="0"/>
              <a:t>Can use AWS Amplify to easily integrate backend with your iOS, Android, Web, and React Native frontends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Backends - Mobile backends</a:t>
            </a:r>
          </a:p>
          <a:p>
            <a:endParaRPr lang="en-IN" dirty="0"/>
          </a:p>
          <a:p>
            <a:endParaRPr lang="en-IN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348" y="3581400"/>
            <a:ext cx="10315575" cy="18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Use case 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Can build </a:t>
            </a:r>
            <a:r>
              <a:rPr lang="en-US" dirty="0" err="1"/>
              <a:t>serverless</a:t>
            </a:r>
            <a:r>
              <a:rPr lang="en-US" dirty="0"/>
              <a:t> backends using AWS Lambda to handle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web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mobile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Internet of Things (IoT)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and 3rd party API requests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Backends - </a:t>
            </a:r>
            <a:r>
              <a:rPr lang="en-IN" dirty="0" smtClean="0"/>
              <a:t>IoT </a:t>
            </a:r>
            <a:r>
              <a:rPr lang="en-IN" dirty="0"/>
              <a:t>backends</a:t>
            </a:r>
          </a:p>
          <a:p>
            <a:endParaRPr lang="en-IN" dirty="0"/>
          </a:p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3352800"/>
            <a:ext cx="8610600" cy="201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8061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Use case 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5105399"/>
          </a:xfrm>
        </p:spPr>
        <p:txBody>
          <a:bodyPr/>
          <a:lstStyle/>
          <a:p>
            <a:r>
              <a:rPr lang="en-US" dirty="0"/>
              <a:t>Can use Amazon S3 to trigger AWS Lambda to process data immediately after an upload</a:t>
            </a:r>
          </a:p>
          <a:p>
            <a:r>
              <a:rPr lang="en-US" dirty="0"/>
              <a:t>Can also connect to an existing Amazon EFS file system directly</a:t>
            </a:r>
          </a:p>
          <a:p>
            <a:r>
              <a:rPr lang="en-US" dirty="0"/>
              <a:t>enabling massively parallel shared access for large scale file processing</a:t>
            </a:r>
          </a:p>
          <a:p>
            <a:r>
              <a:rPr lang="en-US" dirty="0"/>
              <a:t>Can use Lambda to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thumbnail images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transcode videos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index files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process logs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validate content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and aggregate and filter data in real-time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Data processing - Real-time file processing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4811973"/>
            <a:ext cx="8505825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3179</TotalTime>
  <Words>556</Words>
  <Application>Microsoft Office PowerPoint</Application>
  <PresentationFormat>Widescreen</PresentationFormat>
  <Paragraphs>85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AWS Lambda</vt:lpstr>
      <vt:lpstr>AWS Lambda</vt:lpstr>
      <vt:lpstr>Benefits</vt:lpstr>
      <vt:lpstr>How it works?</vt:lpstr>
      <vt:lpstr>Use cases</vt:lpstr>
      <vt:lpstr>Use case </vt:lpstr>
      <vt:lpstr>Use case (2)</vt:lpstr>
      <vt:lpstr>Use case (3)</vt:lpstr>
      <vt:lpstr>Use case (4)</vt:lpstr>
      <vt:lpstr>Use case (5)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230</cp:revision>
  <dcterms:created xsi:type="dcterms:W3CDTF">2018-10-16T06:13:57Z</dcterms:created>
  <dcterms:modified xsi:type="dcterms:W3CDTF">2021-05-05T02:57:32Z</dcterms:modified>
</cp:coreProperties>
</file>

<file path=docProps/thumbnail.jpeg>
</file>